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70" r:id="rId2"/>
    <p:sldId id="271" r:id="rId3"/>
    <p:sldId id="272" r:id="rId4"/>
    <p:sldId id="269" r:id="rId5"/>
    <p:sldId id="268" r:id="rId6"/>
    <p:sldId id="276" r:id="rId7"/>
    <p:sldId id="260" r:id="rId8"/>
    <p:sldId id="261" r:id="rId9"/>
    <p:sldId id="262" r:id="rId10"/>
    <p:sldId id="263" r:id="rId11"/>
    <p:sldId id="264" r:id="rId12"/>
    <p:sldId id="266" r:id="rId13"/>
    <p:sldId id="282" r:id="rId14"/>
    <p:sldId id="273" r:id="rId15"/>
    <p:sldId id="274" r:id="rId16"/>
    <p:sldId id="275" r:id="rId17"/>
    <p:sldId id="281" r:id="rId18"/>
    <p:sldId id="258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9900"/>
    <a:srgbClr val="E719D8"/>
    <a:srgbClr val="52B32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7059" autoAdjust="0"/>
    <p:restoredTop sz="94660"/>
  </p:normalViewPr>
  <p:slideViewPr>
    <p:cSldViewPr snapToGrid="0">
      <p:cViewPr varScale="1">
        <p:scale>
          <a:sx n="43" d="100"/>
          <a:sy n="43" d="100"/>
        </p:scale>
        <p:origin x="-810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8BDD4-B14F-41A6-B39A-3375A5190B2E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96D21-0529-41D3-83E4-9315198F0B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2572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8BDD4-B14F-41A6-B39A-3375A5190B2E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96D21-0529-41D3-83E4-9315198F0B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01545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8BDD4-B14F-41A6-B39A-3375A5190B2E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96D21-0529-41D3-83E4-9315198F0B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47704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8BDD4-B14F-41A6-B39A-3375A5190B2E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96D21-0529-41D3-83E4-9315198F0B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43526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8BDD4-B14F-41A6-B39A-3375A5190B2E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96D21-0529-41D3-83E4-9315198F0B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66747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8BDD4-B14F-41A6-B39A-3375A5190B2E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96D21-0529-41D3-83E4-9315198F0B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64744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8BDD4-B14F-41A6-B39A-3375A5190B2E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96D21-0529-41D3-83E4-9315198F0B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34876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8BDD4-B14F-41A6-B39A-3375A5190B2E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96D21-0529-41D3-83E4-9315198F0B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74888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8BDD4-B14F-41A6-B39A-3375A5190B2E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96D21-0529-41D3-83E4-9315198F0B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72260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8BDD4-B14F-41A6-B39A-3375A5190B2E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96D21-0529-41D3-83E4-9315198F0B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44564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8BDD4-B14F-41A6-B39A-3375A5190B2E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96D21-0529-41D3-83E4-9315198F0B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25947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18BDD4-B14F-41A6-B39A-3375A5190B2E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296D21-0529-41D3-83E4-9315198F0B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30654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hyperlink" Target="mailto:mbdou.rucheek@yandex.ru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7" Type="http://schemas.openxmlformats.org/officeDocument/2006/relationships/image" Target="../media/image64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0239" y="273686"/>
            <a:ext cx="9407435" cy="8105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  <a:br>
              <a:rPr lang="ru-RU" sz="2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«Детский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сад № 1 «Ручеек» г.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Сальска»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313509" y="5708468"/>
            <a:ext cx="1150837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Юридический адрес: 347630, Ростовская область, </a:t>
            </a:r>
            <a:r>
              <a:rPr kumimoji="0" lang="ru-RU" sz="2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Сальский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район,  г. Сальск, ул. Береговая, 40В.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Телефон: 8(86372) 5-50-30  </a:t>
            </a:r>
            <a:r>
              <a:rPr kumimoji="0" lang="en-US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en-US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mail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kumimoji="0" lang="en-US" sz="2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mbdou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1.</a:t>
            </a:r>
            <a:r>
              <a:rPr kumimoji="0" lang="en-US" sz="2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rucheek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@</a:t>
            </a:r>
            <a:r>
              <a:rPr kumimoji="0" lang="en-US" sz="2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yandex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.</a:t>
            </a:r>
            <a:r>
              <a:rPr kumimoji="0" lang="en-US" sz="2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ru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Сайт : </a:t>
            </a:r>
            <a:r>
              <a:rPr kumimoji="0" lang="en-US" sz="2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salsksadik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en-US" sz="2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wixsite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en-US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com</a:t>
            </a:r>
            <a:endParaRPr kumimoji="0" lang="en-US" sz="20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ÐÐ°ÑÑÐ¸Ð½ÐºÐ¸ Ð¿Ð¾ Ð·Ð°Ð¿ÑÐ¾ÑÑ Ð³ÐµÑÐ± Ð³Ð¾ÑÐ¾Ð´Ð° ÑÐ°Ð»ÑÑÐºÐ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6755" y="156754"/>
            <a:ext cx="1762125" cy="1905000"/>
          </a:xfrm>
          <a:prstGeom prst="rect">
            <a:avLst/>
          </a:prstGeom>
          <a:noFill/>
        </p:spPr>
      </p:pic>
      <p:pic>
        <p:nvPicPr>
          <p:cNvPr id="16388" name="Picture 4" descr="F:\DCIM\100NIKON\DSCN0466.JPG"/>
          <p:cNvPicPr>
            <a:picLocks noChangeAspect="1" noChangeArrowheads="1"/>
          </p:cNvPicPr>
          <p:nvPr/>
        </p:nvPicPr>
        <p:blipFill>
          <a:blip r:embed="rId4" cstate="print"/>
          <a:srcRect l="5586" b="25958"/>
          <a:stretch>
            <a:fillRect/>
          </a:stretch>
        </p:blipFill>
        <p:spPr bwMode="auto">
          <a:xfrm>
            <a:off x="2203268" y="1227910"/>
            <a:ext cx="7506789" cy="44152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фото\100NIKON\DSCN03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7" y="182881"/>
            <a:ext cx="3788229" cy="28411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3" name="Picture 3" descr="C:\Users\User\Desktop\фото\100NIKON\DSCN0341.JPG"/>
          <p:cNvPicPr>
            <a:picLocks noChangeAspect="1" noChangeArrowheads="1"/>
          </p:cNvPicPr>
          <p:nvPr/>
        </p:nvPicPr>
        <p:blipFill>
          <a:blip r:embed="rId3" cstate="print"/>
          <a:srcRect l="9764" r="2360"/>
          <a:stretch>
            <a:fillRect/>
          </a:stretch>
        </p:blipFill>
        <p:spPr bwMode="auto">
          <a:xfrm>
            <a:off x="7985620" y="3331030"/>
            <a:ext cx="3966894" cy="33310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4" name="Picture 4" descr="C:\Users\User\Desktop\фото\100NIKON\DSCN03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9006" y="176350"/>
            <a:ext cx="3631473" cy="27040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5" name="Picture 5" descr="C:\Users\User\Desktop\фото\100NIKON\DSCN0353.JPG"/>
          <p:cNvPicPr>
            <a:picLocks noChangeAspect="1" noChangeArrowheads="1"/>
          </p:cNvPicPr>
          <p:nvPr/>
        </p:nvPicPr>
        <p:blipFill>
          <a:blip r:embed="rId5" cstate="print"/>
          <a:srcRect t="47779"/>
          <a:stretch>
            <a:fillRect/>
          </a:stretch>
        </p:blipFill>
        <p:spPr bwMode="auto">
          <a:xfrm>
            <a:off x="3905795" y="3931920"/>
            <a:ext cx="3918857" cy="26917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6" name="Picture 6" descr="C:\Users\User\Desktop\фото\100NIKON\DSCN0265.JPG"/>
          <p:cNvPicPr>
            <a:picLocks noChangeAspect="1" noChangeArrowheads="1"/>
          </p:cNvPicPr>
          <p:nvPr/>
        </p:nvPicPr>
        <p:blipFill>
          <a:blip r:embed="rId6" cstate="print"/>
          <a:srcRect t="11905" b="7483"/>
          <a:stretch>
            <a:fillRect/>
          </a:stretch>
        </p:blipFill>
        <p:spPr bwMode="auto">
          <a:xfrm>
            <a:off x="204815" y="3181688"/>
            <a:ext cx="3570352" cy="35195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4271555" y="248194"/>
            <a:ext cx="325265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Педагог-психолог помогает адаптироваться каждому ребенку к условиям детского сада.  Работа проводится как с группой детей так и индивидуально с каждым ребенком.  Используя в своей работе песочную терапию, психологические игры,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сказкотерапию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игры на развитие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сенсорики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фото\100NIKON\DSCN025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6302" t="13582"/>
          <a:stretch>
            <a:fillRect/>
          </a:stretch>
        </p:blipFill>
        <p:spPr bwMode="auto">
          <a:xfrm>
            <a:off x="248195" y="1254036"/>
            <a:ext cx="3553096" cy="27514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7" name="Picture 3" descr="C:\Users\User\Desktop\фото\100NIKON\DSCN02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64287" y="1283423"/>
            <a:ext cx="3696788" cy="27725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8" name="Picture 4" descr="C:\Users\User\Desktop\фото\100NIKON\DSCN02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06089" y="1267098"/>
            <a:ext cx="3727269" cy="27954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210" t="4675" r="5747"/>
          <a:stretch/>
        </p:blipFill>
        <p:spPr>
          <a:xfrm>
            <a:off x="522514" y="4224677"/>
            <a:ext cx="1881053" cy="24328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364" t="9351" r="14521"/>
          <a:stretch/>
        </p:blipFill>
        <p:spPr>
          <a:xfrm>
            <a:off x="9508045" y="4197741"/>
            <a:ext cx="1607487" cy="24251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759" r="11145"/>
          <a:stretch/>
        </p:blipFill>
        <p:spPr>
          <a:xfrm>
            <a:off x="6191795" y="4295278"/>
            <a:ext cx="2516778" cy="23275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3692"/>
          <a:stretch/>
        </p:blipFill>
        <p:spPr>
          <a:xfrm>
            <a:off x="2953896" y="4336869"/>
            <a:ext cx="2615626" cy="22729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509450" y="344378"/>
            <a:ext cx="114038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Коррекционная работа учителя-логопеда с детьми направлена на преодоление речевых и психофизических нарушений путем проведения индивидуальных, подгрупповых, фронтальных логопедических занятий.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User\Desktop\фото\IMG-20180705-WA001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7480" r="11508" b="19009"/>
          <a:stretch>
            <a:fillRect/>
          </a:stretch>
        </p:blipFill>
        <p:spPr bwMode="auto">
          <a:xfrm>
            <a:off x="261258" y="991245"/>
            <a:ext cx="3853542" cy="31508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2" descr="C:\Users\User\Desktop\фото\DSCN926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0457" y="1015726"/>
            <a:ext cx="1920239" cy="31118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4" descr="C:\Users\User\Desktop\фото\IMG-20180917-WA0022.jpg"/>
          <p:cNvPicPr>
            <a:picLocks noChangeAspect="1" noChangeArrowheads="1"/>
          </p:cNvPicPr>
          <p:nvPr/>
        </p:nvPicPr>
        <p:blipFill>
          <a:blip r:embed="rId4"/>
          <a:srcRect r="2974" b="25456"/>
          <a:stretch>
            <a:fillRect/>
          </a:stretch>
        </p:blipFill>
        <p:spPr bwMode="auto">
          <a:xfrm>
            <a:off x="8477795" y="940527"/>
            <a:ext cx="3307542" cy="31790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 descr="C:\Users\User\Desktop\фото\DSCN924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8195" y="4232366"/>
            <a:ext cx="3902348" cy="24558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 descr="C:\Users\User\Desktop\фото\DSCN9267.JPG"/>
          <p:cNvPicPr>
            <a:picLocks noChangeAspect="1" noChangeArrowheads="1"/>
          </p:cNvPicPr>
          <p:nvPr/>
        </p:nvPicPr>
        <p:blipFill>
          <a:blip r:embed="rId6" cstate="print"/>
          <a:srcRect l="16516" t="8102"/>
          <a:stretch>
            <a:fillRect/>
          </a:stretch>
        </p:blipFill>
        <p:spPr bwMode="auto">
          <a:xfrm>
            <a:off x="4216919" y="4196907"/>
            <a:ext cx="4012681" cy="24842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5" descr="C:\Users\User\Desktop\фото\DSCN9174.JPG"/>
          <p:cNvPicPr>
            <a:picLocks noChangeAspect="1" noChangeArrowheads="1"/>
          </p:cNvPicPr>
          <p:nvPr/>
        </p:nvPicPr>
        <p:blipFill>
          <a:blip r:embed="rId7" cstate="print"/>
          <a:srcRect l="19764" t="17884" r="12738"/>
          <a:stretch>
            <a:fillRect/>
          </a:stretch>
        </p:blipFill>
        <p:spPr bwMode="auto">
          <a:xfrm>
            <a:off x="8334103" y="4205554"/>
            <a:ext cx="3448593" cy="24860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509452" y="200687"/>
            <a:ext cx="112993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 руководством музыкальных педагогов в просторном музыкальным зале проводятся музыкальные занятия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-20190524-WA0046.jpg"/>
          <p:cNvPicPr>
            <a:picLocks noChangeAspect="1"/>
          </p:cNvPicPr>
          <p:nvPr/>
        </p:nvPicPr>
        <p:blipFill>
          <a:blip r:embed="rId2"/>
          <a:srcRect l="18254" t="2487" r="16270" b="10741"/>
          <a:stretch>
            <a:fillRect/>
          </a:stretch>
        </p:blipFill>
        <p:spPr>
          <a:xfrm>
            <a:off x="326570" y="3095897"/>
            <a:ext cx="5184889" cy="351652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IMG-20190524-WA0040.jpg"/>
          <p:cNvPicPr>
            <a:picLocks noChangeAspect="1"/>
          </p:cNvPicPr>
          <p:nvPr/>
        </p:nvPicPr>
        <p:blipFill>
          <a:blip r:embed="rId3"/>
          <a:srcRect t="6128" r="9450" b="14699"/>
          <a:stretch>
            <a:fillRect/>
          </a:stretch>
        </p:blipFill>
        <p:spPr>
          <a:xfrm>
            <a:off x="5812971" y="274320"/>
            <a:ext cx="6154014" cy="325867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IMG_20190220_103348_HDR.jpg"/>
          <p:cNvPicPr>
            <a:picLocks noChangeAspect="1"/>
          </p:cNvPicPr>
          <p:nvPr/>
        </p:nvPicPr>
        <p:blipFill>
          <a:blip r:embed="rId4" cstate="print"/>
          <a:srcRect t="22667" r="8519" b="26095"/>
          <a:stretch>
            <a:fillRect/>
          </a:stretch>
        </p:blipFill>
        <p:spPr>
          <a:xfrm>
            <a:off x="741862" y="209005"/>
            <a:ext cx="3634195" cy="271398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IMG_20190122_102914.jpg"/>
          <p:cNvPicPr>
            <a:picLocks noChangeAspect="1"/>
          </p:cNvPicPr>
          <p:nvPr/>
        </p:nvPicPr>
        <p:blipFill>
          <a:blip r:embed="rId5" cstate="print"/>
          <a:srcRect l="10905" t="14286" r="4381" b="15238"/>
          <a:stretch>
            <a:fillRect/>
          </a:stretch>
        </p:blipFill>
        <p:spPr>
          <a:xfrm>
            <a:off x="6662057" y="3827418"/>
            <a:ext cx="4363242" cy="272242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44584" y="339634"/>
            <a:ext cx="110642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оказания срочной медицинской помощи предусмотрен медицинский блок. 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 включает : приемную изолятора, кабинет до врачебного осмотра, 2 палаты для заболевших детей, процедурную.</a:t>
            </a:r>
            <a:endParaRPr lang="ru-RU" dirty="0"/>
          </a:p>
        </p:txBody>
      </p:sp>
      <p:pic>
        <p:nvPicPr>
          <p:cNvPr id="5" name="Рисунок 4" descr="DSCN044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5439" y="1789611"/>
            <a:ext cx="5190310" cy="38927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DSCN0448.JPG"/>
          <p:cNvPicPr>
            <a:picLocks noChangeAspect="1"/>
          </p:cNvPicPr>
          <p:nvPr/>
        </p:nvPicPr>
        <p:blipFill>
          <a:blip r:embed="rId3" cstate="print"/>
          <a:srcRect l="1136" t="21818"/>
          <a:stretch>
            <a:fillRect/>
          </a:stretch>
        </p:blipFill>
        <p:spPr>
          <a:xfrm>
            <a:off x="7903029" y="1123406"/>
            <a:ext cx="3788229" cy="23382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C:\Users\user\Desktop\фото сад\IMG_20190522_1415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03029" y="3735977"/>
            <a:ext cx="3792583" cy="26909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87829" y="339634"/>
            <a:ext cx="1077685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Пищеблок  представлен:  цехом первичной обработки овощей ,  мясорыбным цехом, холодным и горячим цехами, раздаточной. Объёмно-планировочное решение  пищеблока предусматривает последовательность технологических процессов, исключающих встречные потоки сырой и готовой продукции. Цеха оборудованы  всем необходимым технологическим оборудованием.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DSCN045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67451" y="1469569"/>
            <a:ext cx="3892733" cy="29195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DSCN045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91795" y="3771899"/>
            <a:ext cx="3696788" cy="27725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DSCN043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1850" y="1502228"/>
            <a:ext cx="4275910" cy="30109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DSCN045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37955" y="3788229"/>
            <a:ext cx="3709851" cy="27823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19223" y="801579"/>
            <a:ext cx="95445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детском саду имеется современный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постирочный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блок,  где установлено современное оборудование: две стиральные машины, сушильная машина, гладильный каток .</a:t>
            </a:r>
            <a:endParaRPr lang="ru-RU" dirty="0"/>
          </a:p>
        </p:txBody>
      </p:sp>
      <p:pic>
        <p:nvPicPr>
          <p:cNvPr id="5" name="Рисунок 4" descr="DSCN046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44342" y="2168433"/>
            <a:ext cx="5294812" cy="39711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DSCN046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3109" y="2181498"/>
            <a:ext cx="5216434" cy="39123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69157" y="548640"/>
            <a:ext cx="3550992" cy="308283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IMG_20181018_113456.jpg"/>
          <p:cNvPicPr>
            <a:picLocks noChangeAspect="1"/>
          </p:cNvPicPr>
          <p:nvPr/>
        </p:nvPicPr>
        <p:blipFill>
          <a:blip r:embed="rId3" cstate="print"/>
          <a:srcRect r="7905" b="11891"/>
          <a:stretch>
            <a:fillRect/>
          </a:stretch>
        </p:blipFill>
        <p:spPr>
          <a:xfrm>
            <a:off x="365760" y="3753134"/>
            <a:ext cx="4807131" cy="292974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IMG-20181018-WA0022.jpg"/>
          <p:cNvPicPr>
            <a:picLocks noChangeAspect="1"/>
          </p:cNvPicPr>
          <p:nvPr/>
        </p:nvPicPr>
        <p:blipFill>
          <a:blip r:embed="rId4"/>
          <a:srcRect t="24091"/>
          <a:stretch>
            <a:fillRect/>
          </a:stretch>
        </p:blipFill>
        <p:spPr>
          <a:xfrm>
            <a:off x="6766561" y="3801291"/>
            <a:ext cx="5229496" cy="282157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1214845" y="156754"/>
            <a:ext cx="8608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Детский сад является  городской базовой  площадкой по ПДД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IMG_20181018_095104.jpg"/>
          <p:cNvPicPr>
            <a:picLocks noChangeAspect="1"/>
          </p:cNvPicPr>
          <p:nvPr/>
        </p:nvPicPr>
        <p:blipFill>
          <a:blip r:embed="rId5" cstate="print"/>
          <a:srcRect r="4426"/>
          <a:stretch>
            <a:fillRect/>
          </a:stretch>
        </p:blipFill>
        <p:spPr>
          <a:xfrm>
            <a:off x="235131" y="1131321"/>
            <a:ext cx="3683724" cy="216805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IMG_20181018_114547.jpg"/>
          <p:cNvPicPr>
            <a:picLocks noChangeAspect="1"/>
          </p:cNvPicPr>
          <p:nvPr/>
        </p:nvPicPr>
        <p:blipFill>
          <a:blip r:embed="rId6" cstate="print"/>
          <a:srcRect l="1316" t="17544" r="2632" b="15789"/>
          <a:stretch>
            <a:fillRect/>
          </a:stretch>
        </p:blipFill>
        <p:spPr>
          <a:xfrm>
            <a:off x="7903029" y="1123406"/>
            <a:ext cx="4088674" cy="228126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0492"/>
          <a:stretch>
            <a:fillRect/>
          </a:stretch>
        </p:blipFill>
        <p:spPr>
          <a:xfrm>
            <a:off x="8251935" y="3564089"/>
            <a:ext cx="3770248" cy="307366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4" name="Picture 2" descr="F:\DCIM\100NIKON\DSCN04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27862" y="3913093"/>
            <a:ext cx="3997234" cy="274320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1828801" y="0"/>
            <a:ext cx="84647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детском саду просторные холлы, коридоры, фойе и лестничные марши, которые так же используются в образовательном процессе. </a:t>
            </a:r>
            <a:endParaRPr lang="ru-RU" dirty="0"/>
          </a:p>
        </p:txBody>
      </p:sp>
      <p:pic>
        <p:nvPicPr>
          <p:cNvPr id="9" name="Рисунок 8" descr="IMG_20190522_135646.jpg"/>
          <p:cNvPicPr>
            <a:picLocks noChangeAspect="1"/>
          </p:cNvPicPr>
          <p:nvPr/>
        </p:nvPicPr>
        <p:blipFill>
          <a:blip r:embed="rId4" cstate="print"/>
          <a:srcRect t="13143" r="1381" b="11619"/>
          <a:stretch>
            <a:fillRect/>
          </a:stretch>
        </p:blipFill>
        <p:spPr>
          <a:xfrm>
            <a:off x="4088674" y="1149533"/>
            <a:ext cx="4049485" cy="231706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Содержимое 11" descr="IMG-20190524-WA0025.jpg"/>
          <p:cNvPicPr>
            <a:picLocks noGrp="1" noChangeAspect="1"/>
          </p:cNvPicPr>
          <p:nvPr>
            <p:ph idx="1"/>
          </p:nvPr>
        </p:nvPicPr>
        <p:blipFill>
          <a:blip r:embed="rId5"/>
          <a:srcRect r="12775"/>
          <a:stretch>
            <a:fillRect/>
          </a:stretch>
        </p:blipFill>
        <p:spPr>
          <a:xfrm>
            <a:off x="195944" y="3396343"/>
            <a:ext cx="3749030" cy="322357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 descr="IMG-20190524-WA0017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21042" y="992777"/>
            <a:ext cx="3174278" cy="238070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 descr="IMG_20190522_135857.jpg"/>
          <p:cNvPicPr>
            <a:picLocks noChangeAspect="1"/>
          </p:cNvPicPr>
          <p:nvPr/>
        </p:nvPicPr>
        <p:blipFill>
          <a:blip r:embed="rId7" cstate="print"/>
          <a:srcRect t="9783" b="12500"/>
          <a:stretch>
            <a:fillRect/>
          </a:stretch>
        </p:blipFill>
        <p:spPr>
          <a:xfrm>
            <a:off x="169817" y="992778"/>
            <a:ext cx="3696271" cy="215448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325283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600891" y="313508"/>
            <a:ext cx="11355978" cy="5232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детский сад № 1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Ручеек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г. Сальска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19.02.2018г. МБДОУ № 1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Ручеек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г. Сальска была получена лицензия на образовательную деятельность и детский сад принял первых воспитанников.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Адрес учреждения: 347630, Ростовская область,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Сальский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район, г. Сальск, ул. Береговая, 40В.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Телефон учреждения: 8(86372) 5-50-30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mail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учреждения: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mbdou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rucheek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@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yandex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ru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Сайт учреждения: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salsksadik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wixsite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com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Рабочая неделя: пятидневная (понедельник-пятница).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Длительность работы учреждения: 10,5 часов (с 7.00-17.30), две дежурные группы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12 часов (с 7.00-19.00).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Выходные дни: суббота, воскресенье, праздничные дни, установленные законодательством Российской Федерации.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Заведующий МБДОУ № 1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Ручеек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г. Сальска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Мельник Светлана Николаевна, образование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высшее, педагогический стаж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10 лет, стаж работы в должности -6 лет.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Телефон руководителя: 8(86372) 5-50-30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mail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руководителя: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mbdou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rucheek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@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yandex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ru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График работы: понедельник-пятница с 8.00-17.00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350007" y="117693"/>
            <a:ext cx="11403107" cy="6087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МБДОУ функционируют 14 возрастных групп: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группы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общеразвивающей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направленности группы для детей от 1 до 2 лет;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группа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общеразвивающей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направленности группы для детей от 1 до 3 лет;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группы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общеразвивающей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направленности группы для детей от 2 до 3 лет;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группа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общеразвивающей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направленности группы для детей от 2 до 4 лет;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группы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общеразвивающей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направленности группы для детей от 3 до 4 лет;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группы комбинированной направленности группы для детей от 4 до 5 лет;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группы комбинированной направленности группы для детей от 5 до 6 лет;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группа комбинированной направленности группы для детей от 6 до 7 лет;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Основная образовательная программа, реализуемая в ДОУ, разработана в соответствии с ФГОС ДО на основе Примерной Основной образовательной программы дошкольного образования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рождения до школы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под редакцией Н.Е.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Вераксы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Дополнительные услуги бесплатные: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Здоровейка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оздоровительный кружок, дыхательная гимнастика.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МБДОУ № 1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Ручеек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г. Сальска оказывает платные дополнительные образовательные услуги: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АБВГД-ейка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кружок по  подготовке к школе;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Ритмический островок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ритмическая пластика для малышей;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Непоседы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-хореографическая группа;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Малинки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-вокальная группа.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Образовательный уровень педагогов: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Высшее образование- 15 человек, 54%.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Среднее профессиональное образование- 13 человек, 46%.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МБДОУ № 1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Ручеек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г. Сальска функционирует  крытый плавательный бассейн, который доставляет много радости юным воспитанникам!.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9011" y="169818"/>
            <a:ext cx="11075126" cy="888273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детском саду 14 групп. Все групповые первого этажа оборудованы системой «Теплый пол».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ser\Desktop\фото\100NIKON\DSCN019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567" y="1071154"/>
            <a:ext cx="3413762" cy="25603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 descr="C:\Users\User\Desktop\фото\100NIKON\DSCN02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2045" y="3866609"/>
            <a:ext cx="3853543" cy="27168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2" name="Picture 4" descr="C:\Users\User\Desktop\фото\100NIKON\DSCN02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16536" y="1071156"/>
            <a:ext cx="3370219" cy="25089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4" name="Picture 6" descr="F:\DCIM\100NIKON\DSCN0405.JPG"/>
          <p:cNvPicPr>
            <a:picLocks noChangeAspect="1" noChangeArrowheads="1"/>
          </p:cNvPicPr>
          <p:nvPr/>
        </p:nvPicPr>
        <p:blipFill>
          <a:blip r:embed="rId5" cstate="print"/>
          <a:srcRect r="1733" b="15771"/>
          <a:stretch>
            <a:fillRect/>
          </a:stretch>
        </p:blipFill>
        <p:spPr bwMode="auto">
          <a:xfrm>
            <a:off x="4036423" y="1071153"/>
            <a:ext cx="3767457" cy="25628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5" name="Picture 7" descr="F:\DCIM\100NIKON\DSCN0400.JPG"/>
          <p:cNvPicPr>
            <a:picLocks noChangeAspect="1" noChangeArrowheads="1"/>
          </p:cNvPicPr>
          <p:nvPr/>
        </p:nvPicPr>
        <p:blipFill>
          <a:blip r:embed="rId6" cstate="print"/>
          <a:srcRect t="12642" r="4930" b="17320"/>
          <a:stretch>
            <a:fillRect/>
          </a:stretch>
        </p:blipFill>
        <p:spPr bwMode="auto">
          <a:xfrm>
            <a:off x="6048104" y="3879671"/>
            <a:ext cx="3923384" cy="26256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F:\DCIM\100NIKON\DSCN03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2778" y="1267099"/>
            <a:ext cx="4403686" cy="34309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9" name="Picture 5" descr="F:\DCIM\100NIKON\DSCN0381.JPG"/>
          <p:cNvPicPr>
            <a:picLocks noChangeAspect="1" noChangeArrowheads="1"/>
          </p:cNvPicPr>
          <p:nvPr/>
        </p:nvPicPr>
        <p:blipFill>
          <a:blip r:embed="rId3" cstate="print"/>
          <a:srcRect r="4607" b="30954"/>
          <a:stretch>
            <a:fillRect/>
          </a:stretch>
        </p:blipFill>
        <p:spPr bwMode="auto">
          <a:xfrm>
            <a:off x="6204857" y="1249634"/>
            <a:ext cx="4835117" cy="33370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274320" y="182881"/>
            <a:ext cx="115911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Прогулки проводятся на оборудованных игровых площадках.  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Здесь расположены просторные беседки, песочницы, качели, игровые комплексы , горки. </a:t>
            </a:r>
          </a:p>
        </p:txBody>
      </p:sp>
      <p:pic>
        <p:nvPicPr>
          <p:cNvPr id="1028" name="Picture 4" descr="F:\DCIM\100NIKON\DSCN0395.JPG"/>
          <p:cNvPicPr>
            <a:picLocks noChangeAspect="1" noChangeArrowheads="1"/>
          </p:cNvPicPr>
          <p:nvPr/>
        </p:nvPicPr>
        <p:blipFill>
          <a:blip r:embed="rId4" cstate="print"/>
          <a:srcRect b="18528"/>
          <a:stretch>
            <a:fillRect/>
          </a:stretch>
        </p:blipFill>
        <p:spPr bwMode="auto">
          <a:xfrm>
            <a:off x="7654834" y="3763282"/>
            <a:ext cx="4079966" cy="28866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F:\DCIM\100NIKON\DSCN0388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07178" y="3793469"/>
            <a:ext cx="3814354" cy="28163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75211" y="561702"/>
            <a:ext cx="93530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проведения занятий на свежем воздухе на территории сада располагается две спортивные площадки. </a:t>
            </a:r>
            <a:endParaRPr lang="ru-RU" dirty="0"/>
          </a:p>
        </p:txBody>
      </p:sp>
      <p:pic>
        <p:nvPicPr>
          <p:cNvPr id="6" name="Рисунок 5" descr="DSCN04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1486" y="1652450"/>
            <a:ext cx="5007428" cy="37555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DSCN04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44194" y="1652450"/>
            <a:ext cx="5007430" cy="37555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фото\100NIKON\DSCN022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00446" y="1724297"/>
            <a:ext cx="3949335" cy="31220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3" name="Picture 5" descr="C:\Users\User\Desktop\фото\100NIKON\DSCN02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85759" y="1718820"/>
            <a:ext cx="4065498" cy="30491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4" name="Picture 6" descr="C:\Users\User\Desktop\фото\100NIKON\DSCN02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49779" y="1427115"/>
            <a:ext cx="3688082" cy="27660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5" name="Picture 7" descr="C:\Users\User\Desktop\фото\100NIKON\DSCN024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0263" y="3866605"/>
            <a:ext cx="3692434" cy="27693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901337" y="422758"/>
            <a:ext cx="108813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развития физических качеств детей в МБДОУ имеется прекрасный , светлый спортивный зал, оборудованный стационарными  тренажерами и  различными физкультурными пособиями. 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фото\IMG_20180626_10015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7015" y="1979023"/>
            <a:ext cx="5316586" cy="424003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075" name="Picture 3" descr="C:\Users\User\Desktop\фото\IMG_20180626_1004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31130" y="2029393"/>
            <a:ext cx="5231260" cy="414934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Прямоугольник 4"/>
          <p:cNvSpPr/>
          <p:nvPr/>
        </p:nvSpPr>
        <p:spPr>
          <a:xfrm>
            <a:off x="587829" y="287383"/>
            <a:ext cx="1102505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 МБДОУ  функционирует крытый плавательный бассейн. 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Площадь зеркала воды 21 кв.м. , глубина 60 см , температура воды 32 градуса.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Бассейн оборудован современной системой очистительных фильтров, системой обеззараживания воды ультрафиолетом, системой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дез.инфекции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фото\100NIKON\DSCN027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068" y="1564368"/>
            <a:ext cx="3539151" cy="47188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9" name="Picture 3" descr="C:\Users\User\Desktop\фото\100NIKON\DSCN0336.JPG"/>
          <p:cNvPicPr>
            <a:picLocks noChangeAspect="1" noChangeArrowheads="1"/>
          </p:cNvPicPr>
          <p:nvPr/>
        </p:nvPicPr>
        <p:blipFill>
          <a:blip r:embed="rId3" cstate="print"/>
          <a:srcRect l="15608"/>
          <a:stretch>
            <a:fillRect/>
          </a:stretch>
        </p:blipFill>
        <p:spPr bwMode="auto">
          <a:xfrm>
            <a:off x="3918857" y="1959425"/>
            <a:ext cx="4310742" cy="38309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0" name="Picture 4" descr="C:\Users\User\Desktop\фото\100NIKON\DSCN028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6961" y="1645921"/>
            <a:ext cx="3608616" cy="45560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261257" y="488070"/>
            <a:ext cx="115998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 нашем детском саду созданы условия для освоения детьми  в полном объеме образовательной программы: функционируют кабинеты учителя-логопеда, дефектолога, педагога-психолога, сенсорная комната.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1009</TotalTime>
  <Words>811</Words>
  <Application>Microsoft Office PowerPoint</Application>
  <PresentationFormat>Произвольный</PresentationFormat>
  <Paragraphs>63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Муниципальное бюджетное дошкольное образовательное учреждение «Детский сад № 1 «Ручеек» г. Сальска»</vt:lpstr>
      <vt:lpstr>Слайд 2</vt:lpstr>
      <vt:lpstr>Слайд 3</vt:lpstr>
      <vt:lpstr>В детском саду 14 групп. Все групповые первого этажа оборудованы системой «Теплый пол».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89</cp:revision>
  <dcterms:created xsi:type="dcterms:W3CDTF">2018-09-18T21:06:13Z</dcterms:created>
  <dcterms:modified xsi:type="dcterms:W3CDTF">2023-08-29T06:39:47Z</dcterms:modified>
</cp:coreProperties>
</file>